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70" r:id="rId3"/>
    <p:sldId id="267" r:id="rId4"/>
    <p:sldId id="257" r:id="rId5"/>
    <p:sldId id="258" r:id="rId6"/>
    <p:sldId id="268" r:id="rId7"/>
    <p:sldId id="259" r:id="rId8"/>
    <p:sldId id="271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2" r:id="rId18"/>
    <p:sldId id="260" r:id="rId19"/>
    <p:sldId id="261" r:id="rId20"/>
    <p:sldId id="262" r:id="rId21"/>
    <p:sldId id="263" r:id="rId22"/>
    <p:sldId id="264" r:id="rId23"/>
    <p:sldId id="265" r:id="rId24"/>
    <p:sldId id="283" r:id="rId25"/>
    <p:sldId id="279" r:id="rId26"/>
    <p:sldId id="280" r:id="rId27"/>
    <p:sldId id="281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-24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480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1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2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22561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06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18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1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7048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3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60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Projek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kerja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8000" dirty="0" err="1">
                <a:solidFill>
                  <a:srgbClr val="FFC000"/>
                </a:solidFill>
              </a:rPr>
              <a:t>praktek</a:t>
            </a:r>
            <a:endParaRPr lang="en-US" sz="8000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9136" y="6115721"/>
            <a:ext cx="8045373" cy="74227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Project By</a:t>
            </a:r>
          </a:p>
          <a:p>
            <a:r>
              <a:rPr lang="en-US" sz="1200" dirty="0">
                <a:solidFill>
                  <a:srgbClr val="FFC000"/>
                </a:solidFill>
              </a:rPr>
              <a:t>Ari </a:t>
            </a:r>
            <a:r>
              <a:rPr lang="en-US" sz="1200" dirty="0" err="1">
                <a:solidFill>
                  <a:srgbClr val="FFC000"/>
                </a:solidFill>
              </a:rPr>
              <a:t>hilda</a:t>
            </a:r>
            <a:r>
              <a:rPr lang="en-US" sz="1200" dirty="0">
                <a:solidFill>
                  <a:srgbClr val="FFC000"/>
                </a:solidFill>
              </a:rPr>
              <a:t> M | </a:t>
            </a:r>
            <a:r>
              <a:rPr lang="en-US" sz="1200" dirty="0" err="1">
                <a:solidFill>
                  <a:srgbClr val="FFC000"/>
                </a:solidFill>
              </a:rPr>
              <a:t>laksita</a:t>
            </a:r>
            <a:r>
              <a:rPr lang="en-US" sz="1200" dirty="0">
                <a:solidFill>
                  <a:srgbClr val="FFC000"/>
                </a:solidFill>
              </a:rPr>
              <a:t> </a:t>
            </a:r>
            <a:r>
              <a:rPr lang="en-US" sz="1200" dirty="0" err="1">
                <a:solidFill>
                  <a:srgbClr val="FFC000"/>
                </a:solidFill>
              </a:rPr>
              <a:t>maulisa</a:t>
            </a:r>
            <a:r>
              <a:rPr lang="en-US" sz="1200" dirty="0">
                <a:solidFill>
                  <a:srgbClr val="FFC000"/>
                </a:solidFill>
              </a:rPr>
              <a:t> | </a:t>
            </a:r>
            <a:r>
              <a:rPr lang="en-US" sz="1200" dirty="0" err="1">
                <a:solidFill>
                  <a:srgbClr val="FFC000"/>
                </a:solidFill>
              </a:rPr>
              <a:t>vannya</a:t>
            </a:r>
            <a:r>
              <a:rPr lang="en-US" sz="1200" dirty="0">
                <a:solidFill>
                  <a:srgbClr val="FFC000"/>
                </a:solidFill>
              </a:rPr>
              <a:t> </a:t>
            </a:r>
            <a:r>
              <a:rPr lang="en-US" sz="1200" dirty="0" err="1">
                <a:solidFill>
                  <a:srgbClr val="FFC000"/>
                </a:solidFill>
              </a:rPr>
              <a:t>maheswari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5CC353-0C76-4FBC-B554-CB3CF28A3638}"/>
              </a:ext>
            </a:extLst>
          </p:cNvPr>
          <p:cNvSpPr txBox="1">
            <a:spLocks/>
          </p:cNvSpPr>
          <p:nvPr/>
        </p:nvSpPr>
        <p:spPr>
          <a:xfrm>
            <a:off x="1828800" y="4686971"/>
            <a:ext cx="9284677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C000"/>
                </a:solidFill>
              </a:rPr>
              <a:t>Vannya Maheswari -  A11.2017.10407</a:t>
            </a:r>
          </a:p>
        </p:txBody>
      </p:sp>
    </p:spTree>
    <p:extLst>
      <p:ext uri="{BB962C8B-B14F-4D97-AF65-F5344CB8AC3E}">
        <p14:creationId xmlns:p14="http://schemas.microsoft.com/office/powerpoint/2010/main" val="38524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Deskripsi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Umum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Organisasi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11769"/>
            <a:ext cx="10178322" cy="465568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FFC000"/>
                </a:solidFill>
              </a:rPr>
              <a:t>Alamat </a:t>
            </a:r>
            <a:r>
              <a:rPr lang="en-US" sz="2400" dirty="0" err="1">
                <a:solidFill>
                  <a:srgbClr val="FFC000"/>
                </a:solidFill>
              </a:rPr>
              <a:t>lebih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lengkap</a:t>
            </a:r>
            <a:r>
              <a:rPr lang="en-US" sz="2400" dirty="0">
                <a:solidFill>
                  <a:srgbClr val="FFC000"/>
                </a:solidFill>
              </a:rPr>
              <a:t>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Kantor Pusat </a:t>
            </a:r>
            <a:r>
              <a:rPr lang="en-US" sz="2400" dirty="0" err="1">
                <a:solidFill>
                  <a:srgbClr val="FFC000"/>
                </a:solidFill>
              </a:rPr>
              <a:t>sebagai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tempat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kerja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praktek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tesebut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adalah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sebagai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berikut</a:t>
            </a:r>
            <a:r>
              <a:rPr lang="en-US" sz="2400" dirty="0">
                <a:solidFill>
                  <a:srgbClr val="FFC000"/>
                </a:solidFill>
              </a:rPr>
              <a:t>: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>
                <a:solidFill>
                  <a:srgbClr val="FFC000"/>
                </a:solidFill>
              </a:rPr>
              <a:t>Lokasi</a:t>
            </a:r>
            <a:r>
              <a:rPr lang="en-US" sz="2400" dirty="0">
                <a:solidFill>
                  <a:srgbClr val="FFC000"/>
                </a:solidFill>
              </a:rPr>
              <a:t>  : DPLK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Kantor Pusat (</a:t>
            </a:r>
            <a:r>
              <a:rPr lang="en-US" sz="2400" dirty="0" err="1">
                <a:solidFill>
                  <a:srgbClr val="FFC000"/>
                </a:solidFill>
              </a:rPr>
              <a:t>lantai</a:t>
            </a:r>
            <a:r>
              <a:rPr lang="en-US" sz="2400" dirty="0">
                <a:solidFill>
                  <a:srgbClr val="FFC000"/>
                </a:solidFill>
              </a:rPr>
              <a:t> 4)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FFC000"/>
                </a:solidFill>
              </a:rPr>
              <a:t>Alamat  : Jl. </a:t>
            </a:r>
            <a:r>
              <a:rPr lang="en-US" sz="2400" dirty="0" err="1">
                <a:solidFill>
                  <a:srgbClr val="FFC000"/>
                </a:solidFill>
              </a:rPr>
              <a:t>Pemuda</a:t>
            </a:r>
            <a:r>
              <a:rPr lang="en-US" sz="2400" dirty="0">
                <a:solidFill>
                  <a:srgbClr val="FFC000"/>
                </a:solidFill>
              </a:rPr>
              <a:t> No. 142, Semarang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>
                <a:solidFill>
                  <a:srgbClr val="FFC000"/>
                </a:solidFill>
              </a:rPr>
              <a:t>Telepon</a:t>
            </a:r>
            <a:r>
              <a:rPr lang="en-US" sz="2400" dirty="0">
                <a:solidFill>
                  <a:srgbClr val="FFC000"/>
                </a:solidFill>
              </a:rPr>
              <a:t> : (024) – 3547541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FFC000"/>
                </a:solidFill>
              </a:rPr>
              <a:t>Email  : silvia.jateng@gmail.com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FFC000"/>
                </a:solidFill>
              </a:rPr>
              <a:t>Website : http://www.bankjateng.co.id/ </a:t>
            </a:r>
          </a:p>
        </p:txBody>
      </p:sp>
    </p:spTree>
    <p:extLst>
      <p:ext uri="{BB962C8B-B14F-4D97-AF65-F5344CB8AC3E}">
        <p14:creationId xmlns:p14="http://schemas.microsoft.com/office/powerpoint/2010/main" val="154606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Denah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Lokasi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B716EF-4DA4-4421-A0C0-3216F725E26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8" b="4336"/>
          <a:stretch/>
        </p:blipFill>
        <p:spPr bwMode="auto">
          <a:xfrm>
            <a:off x="1251678" y="1573213"/>
            <a:ext cx="10052215" cy="46561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112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Struktur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Organisasi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68F5E-0996-4CF6-9EC3-72DD64E557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16184" y="1380490"/>
            <a:ext cx="8449310" cy="52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Gambar </a:t>
            </a:r>
            <a:r>
              <a:rPr lang="en-US" dirty="0" err="1">
                <a:solidFill>
                  <a:srgbClr val="FFC000"/>
                </a:solidFill>
              </a:rPr>
              <a:t>Kegiatan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6528" y="5750490"/>
            <a:ext cx="8768622" cy="92895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FFC000"/>
                </a:solidFill>
              </a:rPr>
              <a:t>Hasil </a:t>
            </a:r>
            <a:r>
              <a:rPr lang="en-US" sz="2400" dirty="0" err="1">
                <a:solidFill>
                  <a:srgbClr val="FFC000"/>
                </a:solidFill>
              </a:rPr>
              <a:t>Rapat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Konsep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dari</a:t>
            </a:r>
            <a:r>
              <a:rPr lang="en-US" sz="2400" dirty="0">
                <a:solidFill>
                  <a:srgbClr val="FFC000"/>
                </a:solidFill>
              </a:rPr>
              <a:t> Rep-On Bersama </a:t>
            </a:r>
            <a:r>
              <a:rPr lang="en-US" sz="2400" dirty="0" err="1">
                <a:solidFill>
                  <a:srgbClr val="FFC000"/>
                </a:solidFill>
              </a:rPr>
              <a:t>pihak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berwenang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65050-E8B8-4075-BDB4-1C8E886FE8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760" y="1107510"/>
            <a:ext cx="6490480" cy="4642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2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Gambar </a:t>
            </a:r>
            <a:r>
              <a:rPr lang="en-US" dirty="0" err="1">
                <a:solidFill>
                  <a:srgbClr val="FFC000"/>
                </a:solidFill>
              </a:rPr>
              <a:t>Kegiatan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70" y="5929050"/>
            <a:ext cx="8913059" cy="92895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FFC000"/>
                </a:solidFill>
              </a:rPr>
              <a:t>Input data total dana </a:t>
            </a:r>
            <a:r>
              <a:rPr lang="en-US" sz="2400" dirty="0" err="1">
                <a:solidFill>
                  <a:srgbClr val="FFC000"/>
                </a:solidFill>
              </a:rPr>
              <a:t>nasabah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disetor</a:t>
            </a:r>
            <a:r>
              <a:rPr lang="en-US" sz="2400" dirty="0">
                <a:solidFill>
                  <a:srgbClr val="FFC000"/>
                </a:solidFill>
              </a:rPr>
              <a:t> (</a:t>
            </a:r>
            <a:r>
              <a:rPr lang="en-US" sz="2400" dirty="0" err="1">
                <a:solidFill>
                  <a:srgbClr val="FFC000"/>
                </a:solidFill>
              </a:rPr>
              <a:t>bukan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bagian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dari</a:t>
            </a:r>
            <a:r>
              <a:rPr lang="en-US" sz="2400" dirty="0">
                <a:solidFill>
                  <a:srgbClr val="FFC000"/>
                </a:solidFill>
              </a:rPr>
              <a:t> Rep-On)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7B067-28F6-4C48-9ED9-C49A40C07C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56" y="1128451"/>
            <a:ext cx="2723766" cy="4844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66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Gambar </a:t>
            </a:r>
            <a:r>
              <a:rPr lang="en-US" dirty="0" err="1">
                <a:solidFill>
                  <a:srgbClr val="FFC000"/>
                </a:solidFill>
              </a:rPr>
              <a:t>Kegiatan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263" y="5929050"/>
            <a:ext cx="8165151" cy="928950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err="1">
                <a:solidFill>
                  <a:srgbClr val="FFC000"/>
                </a:solidFill>
              </a:rPr>
              <a:t>Presentasi</a:t>
            </a:r>
            <a:r>
              <a:rPr lang="en-US" dirty="0">
                <a:solidFill>
                  <a:srgbClr val="FFC000"/>
                </a:solidFill>
              </a:rPr>
              <a:t> Rep-On di </a:t>
            </a:r>
            <a:r>
              <a:rPr lang="en-US" dirty="0" err="1">
                <a:solidFill>
                  <a:srgbClr val="FFC000"/>
                </a:solidFill>
              </a:rPr>
              <a:t>depan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rekan</a:t>
            </a:r>
            <a:r>
              <a:rPr lang="en-US" dirty="0">
                <a:solidFill>
                  <a:srgbClr val="FFC000"/>
                </a:solidFill>
              </a:rPr>
              <a:t> DPLK dan </a:t>
            </a:r>
            <a:r>
              <a:rPr lang="en-US" dirty="0" err="1">
                <a:solidFill>
                  <a:srgbClr val="FFC000"/>
                </a:solidFill>
              </a:rPr>
              <a:t>beberapa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anggota</a:t>
            </a:r>
            <a:r>
              <a:rPr lang="en-US" dirty="0">
                <a:solidFill>
                  <a:srgbClr val="FFC000"/>
                </a:solidFill>
              </a:rPr>
              <a:t> divisi lain </a:t>
            </a:r>
            <a:r>
              <a:rPr lang="en-US" dirty="0" err="1">
                <a:solidFill>
                  <a:srgbClr val="FFC000"/>
                </a:solidFill>
              </a:rPr>
              <a:t>serta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perpisahan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berakhirnya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kerja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praktek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339D4-4F11-4EEC-8DF8-51C5B541BA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24" y="1128451"/>
            <a:ext cx="8165151" cy="4889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0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Gambar </a:t>
            </a:r>
            <a:r>
              <a:rPr lang="en-US" dirty="0" err="1">
                <a:solidFill>
                  <a:srgbClr val="FFC000"/>
                </a:solidFill>
              </a:rPr>
              <a:t>Kegiatan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263" y="5929050"/>
            <a:ext cx="8165151" cy="928950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solidFill>
                  <a:srgbClr val="FFC000"/>
                </a:solidFill>
              </a:rPr>
              <a:t>Foto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bersama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Ketua</a:t>
            </a:r>
            <a:r>
              <a:rPr lang="en-US" sz="2400" dirty="0">
                <a:solidFill>
                  <a:srgbClr val="FFC000"/>
                </a:solidFill>
              </a:rPr>
              <a:t> DPLK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Kantor Pusat</a:t>
            </a:r>
            <a:endParaRPr lang="en-US" sz="4400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F1F8D-5554-462B-874A-CE0916823F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58" y="1128450"/>
            <a:ext cx="3709942" cy="4946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5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6FC-C3B8-4D49-8B78-B3896B43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Hasil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&amp;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Pembahasan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8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7671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beranda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h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2842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37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50956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Tentang</a:t>
            </a:r>
            <a:r>
              <a:rPr lang="en-US" dirty="0">
                <a:solidFill>
                  <a:srgbClr val="FFC000"/>
                </a:solidFill>
              </a:rPr>
              <a:t> kami</a:t>
            </a:r>
          </a:p>
        </p:txBody>
      </p:sp>
      <p:pic>
        <p:nvPicPr>
          <p:cNvPr id="4" name="tentang kam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93825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26446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668F6-89B7-43CC-AE51-ADA0525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Penjelasan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singkat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2519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Produk</a:t>
            </a:r>
            <a:r>
              <a:rPr lang="en-US" dirty="0">
                <a:solidFill>
                  <a:srgbClr val="FFC000"/>
                </a:solidFill>
              </a:rPr>
              <a:t> kami</a:t>
            </a:r>
          </a:p>
        </p:txBody>
      </p:sp>
      <p:pic>
        <p:nvPicPr>
          <p:cNvPr id="4" name="produ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477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0568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6994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komunitas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komunita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223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40802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7251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register</a:t>
            </a:r>
          </a:p>
        </p:txBody>
      </p:sp>
      <p:pic>
        <p:nvPicPr>
          <p:cNvPr id="4" name="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350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330766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23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Login </a:t>
            </a:r>
            <a:r>
              <a:rPr lang="en-US" dirty="0" err="1">
                <a:solidFill>
                  <a:srgbClr val="FFC000"/>
                </a:solidFill>
              </a:rPr>
              <a:t>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C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950" y="1347788"/>
            <a:ext cx="10179050" cy="5210175"/>
          </a:xfrm>
        </p:spPr>
      </p:pic>
    </p:spTree>
    <p:extLst>
      <p:ext uri="{BB962C8B-B14F-4D97-AF65-F5344CB8AC3E}">
        <p14:creationId xmlns:p14="http://schemas.microsoft.com/office/powerpoint/2010/main" val="41307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6FC-C3B8-4D49-8B78-B3896B43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Kesimpulan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&amp;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Saran</a:t>
            </a:r>
          </a:p>
        </p:txBody>
      </p:sp>
    </p:spTree>
    <p:extLst>
      <p:ext uri="{BB962C8B-B14F-4D97-AF65-F5344CB8AC3E}">
        <p14:creationId xmlns:p14="http://schemas.microsoft.com/office/powerpoint/2010/main" val="211345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11769"/>
            <a:ext cx="10178322" cy="4655681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Fitur</a:t>
            </a:r>
            <a:r>
              <a:rPr lang="en-US" dirty="0">
                <a:solidFill>
                  <a:srgbClr val="FFC000"/>
                </a:solidFill>
              </a:rPr>
              <a:t> ‘Kami Bantu’ </a:t>
            </a:r>
            <a:r>
              <a:rPr lang="en-US" dirty="0" err="1">
                <a:solidFill>
                  <a:srgbClr val="FFC000"/>
                </a:solidFill>
              </a:rPr>
              <a:t>dirasa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mampu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mengatasi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permasalahan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ada</a:t>
            </a:r>
            <a:r>
              <a:rPr lang="en-US" dirty="0">
                <a:solidFill>
                  <a:srgbClr val="FFC000"/>
                </a:solidFill>
              </a:rPr>
              <a:t> di </a:t>
            </a:r>
            <a:r>
              <a:rPr lang="en-US" dirty="0" err="1">
                <a:solidFill>
                  <a:srgbClr val="FFC000"/>
                </a:solidFill>
              </a:rPr>
              <a:t>masyarakat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sekitar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seperti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masalah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kebingungan</a:t>
            </a:r>
            <a:r>
              <a:rPr lang="en-US" dirty="0">
                <a:solidFill>
                  <a:srgbClr val="FFC000"/>
                </a:solidFill>
              </a:rPr>
              <a:t> orang-orang </a:t>
            </a:r>
            <a:r>
              <a:rPr lang="en-US" dirty="0" err="1">
                <a:solidFill>
                  <a:srgbClr val="FFC000"/>
                </a:solidFill>
              </a:rPr>
              <a:t>dalam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mencari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produk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perbankan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sesuai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dengan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dibutuhkan</a:t>
            </a:r>
            <a:r>
              <a:rPr lang="en-US" dirty="0">
                <a:solidFill>
                  <a:srgbClr val="FFC000"/>
                </a:solidFill>
              </a:rPr>
              <a:t>.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FFC000"/>
              </a:solidFill>
            </a:endParaRPr>
          </a:p>
          <a:p>
            <a:pPr marL="457200" indent="-457200" algn="just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Tampilan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dibuat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lebih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kekinian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atau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biasa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disebut</a:t>
            </a:r>
            <a:r>
              <a:rPr lang="en-US" dirty="0">
                <a:solidFill>
                  <a:srgbClr val="FFC000"/>
                </a:solidFill>
              </a:rPr>
              <a:t> millennial </a:t>
            </a:r>
            <a:r>
              <a:rPr lang="en-US" dirty="0" err="1">
                <a:solidFill>
                  <a:srgbClr val="FFC000"/>
                </a:solidFill>
              </a:rPr>
              <a:t>mampu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menjadikan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tampilan</a:t>
            </a:r>
            <a:r>
              <a:rPr lang="en-US" dirty="0">
                <a:solidFill>
                  <a:srgbClr val="FFC000"/>
                </a:solidFill>
              </a:rPr>
              <a:t> website yang </a:t>
            </a:r>
            <a:r>
              <a:rPr lang="en-US" dirty="0" err="1">
                <a:solidFill>
                  <a:srgbClr val="FFC000"/>
                </a:solidFill>
              </a:rPr>
              <a:t>lebih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segar</a:t>
            </a:r>
            <a:r>
              <a:rPr lang="en-US" dirty="0">
                <a:solidFill>
                  <a:srgbClr val="FFC000"/>
                </a:solidFill>
              </a:rPr>
              <a:t> dan juga </a:t>
            </a:r>
            <a:r>
              <a:rPr lang="en-US" dirty="0" err="1">
                <a:solidFill>
                  <a:srgbClr val="FFC000"/>
                </a:solidFill>
              </a:rPr>
              <a:t>lebih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menarik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perhatian</a:t>
            </a:r>
            <a:r>
              <a:rPr lang="en-US" dirty="0">
                <a:solidFill>
                  <a:srgbClr val="FFC000"/>
                </a:solidFill>
              </a:rPr>
              <a:t>. </a:t>
            </a:r>
            <a:r>
              <a:rPr lang="en-US" dirty="0" err="1">
                <a:solidFill>
                  <a:srgbClr val="FFC000"/>
                </a:solidFill>
              </a:rPr>
              <a:t>Informasi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ada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lebih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dipadatkan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sehingga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tidak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terlalu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banyak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tulisan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namun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informasi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tersebut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tetap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dapat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tersampaikan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kepada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calon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nasabah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atau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nasabah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dengan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baik</a:t>
            </a:r>
            <a:r>
              <a:rPr lang="en-US" dirty="0">
                <a:solidFill>
                  <a:srgbClr val="FFC000"/>
                </a:solidFill>
              </a:rPr>
              <a:t>. Bahasa yang </a:t>
            </a:r>
            <a:r>
              <a:rPr lang="en-US" dirty="0" err="1">
                <a:solidFill>
                  <a:srgbClr val="FFC000"/>
                </a:solidFill>
              </a:rPr>
              <a:t>digunakan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untuk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mengisi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konten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maupun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mengisi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informasi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lainnya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disesuaikan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dengan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kebutuhan</a:t>
            </a:r>
            <a:r>
              <a:rPr lang="en-US" dirty="0">
                <a:solidFill>
                  <a:srgbClr val="FFC000"/>
                </a:solidFill>
              </a:rPr>
              <a:t> dan </a:t>
            </a:r>
            <a:r>
              <a:rPr lang="en-US" dirty="0" err="1">
                <a:solidFill>
                  <a:srgbClr val="FFC000"/>
                </a:solidFill>
              </a:rPr>
              <a:t>tentunya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mudah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untuk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dipahami</a:t>
            </a:r>
            <a:r>
              <a:rPr lang="en-US" dirty="0">
                <a:solidFill>
                  <a:srgbClr val="FFC000"/>
                </a:solidFill>
              </a:rPr>
              <a:t> oleh </a:t>
            </a:r>
            <a:r>
              <a:rPr lang="en-US" dirty="0" err="1">
                <a:solidFill>
                  <a:srgbClr val="FFC000"/>
                </a:solidFill>
              </a:rPr>
              <a:t>berbagai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kalangan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usia</a:t>
            </a:r>
            <a:r>
              <a:rPr lang="en-US" dirty="0">
                <a:solidFill>
                  <a:srgbClr val="FFC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5858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971227"/>
            <a:ext cx="10178322" cy="3703181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FFC000"/>
              </a:buClr>
              <a:buFont typeface="+mj-lt"/>
              <a:buAutoNum type="arabicPeriod" startAt="3"/>
            </a:pPr>
            <a:r>
              <a:rPr lang="en-US" dirty="0" err="1">
                <a:solidFill>
                  <a:srgbClr val="FFC000"/>
                </a:solidFill>
              </a:rPr>
              <a:t>Pembuatan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formulir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elektronik</a:t>
            </a:r>
            <a:r>
              <a:rPr lang="en-US" dirty="0">
                <a:solidFill>
                  <a:srgbClr val="FFC000"/>
                </a:solidFill>
              </a:rPr>
              <a:t> (e-form) </a:t>
            </a:r>
            <a:r>
              <a:rPr lang="en-US" dirty="0" err="1">
                <a:solidFill>
                  <a:srgbClr val="FFC000"/>
                </a:solidFill>
              </a:rPr>
              <a:t>sangat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membantu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untuk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memudahkan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transaksi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pendaftaran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bagi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calon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nasabah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maupun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pihak</a:t>
            </a:r>
            <a:r>
              <a:rPr lang="en-US" dirty="0">
                <a:solidFill>
                  <a:srgbClr val="FFC000"/>
                </a:solidFill>
              </a:rPr>
              <a:t> bank yang </a:t>
            </a:r>
            <a:r>
              <a:rPr lang="en-US" dirty="0" err="1">
                <a:solidFill>
                  <a:srgbClr val="FFC000"/>
                </a:solidFill>
              </a:rPr>
              <a:t>bersangkutan</a:t>
            </a:r>
            <a:r>
              <a:rPr lang="en-US" dirty="0">
                <a:solidFill>
                  <a:srgbClr val="FFC000"/>
                </a:solidFill>
              </a:rPr>
              <a:t>. </a:t>
            </a:r>
            <a:r>
              <a:rPr lang="en-US" dirty="0" err="1">
                <a:solidFill>
                  <a:srgbClr val="FFC000"/>
                </a:solidFill>
              </a:rPr>
              <a:t>Pendaftaran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elektronik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sangat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efektif</a:t>
            </a:r>
            <a:r>
              <a:rPr lang="en-US" dirty="0">
                <a:solidFill>
                  <a:srgbClr val="FFC000"/>
                </a:solidFill>
              </a:rPr>
              <a:t> dan juga </a:t>
            </a:r>
            <a:r>
              <a:rPr lang="en-US" dirty="0" err="1">
                <a:solidFill>
                  <a:srgbClr val="FFC000"/>
                </a:solidFill>
              </a:rPr>
              <a:t>efisien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waktu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karena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dapat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dilakukan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dimana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saja</a:t>
            </a:r>
            <a:r>
              <a:rPr lang="en-US" dirty="0">
                <a:solidFill>
                  <a:srgbClr val="FFC000"/>
                </a:solidFill>
              </a:rPr>
              <a:t> dan </a:t>
            </a:r>
            <a:r>
              <a:rPr lang="en-US" dirty="0" err="1">
                <a:solidFill>
                  <a:srgbClr val="FFC000"/>
                </a:solidFill>
              </a:rPr>
              <a:t>kapan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saja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selama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perangkat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terhubung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dengan</a:t>
            </a:r>
            <a:r>
              <a:rPr lang="en-US" dirty="0">
                <a:solidFill>
                  <a:srgbClr val="FFC000"/>
                </a:solidFill>
              </a:rPr>
              <a:t> internet. </a:t>
            </a:r>
          </a:p>
        </p:txBody>
      </p:sp>
    </p:spTree>
    <p:extLst>
      <p:ext uri="{BB962C8B-B14F-4D97-AF65-F5344CB8AC3E}">
        <p14:creationId xmlns:p14="http://schemas.microsoft.com/office/powerpoint/2010/main" val="3961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11769"/>
            <a:ext cx="10178322" cy="5036681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Calon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nasabah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melakukan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pendaftaran</a:t>
            </a:r>
            <a:r>
              <a:rPr lang="en-US" dirty="0">
                <a:solidFill>
                  <a:srgbClr val="FFC000"/>
                </a:solidFill>
              </a:rPr>
              <a:t> online </a:t>
            </a:r>
            <a:r>
              <a:rPr lang="en-US" dirty="0" err="1">
                <a:solidFill>
                  <a:srgbClr val="FFC000"/>
                </a:solidFill>
              </a:rPr>
              <a:t>produk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dapat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mendaftarkan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dirinya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lebih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dari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satu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akun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rekening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dengan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nama</a:t>
            </a:r>
            <a:r>
              <a:rPr lang="en-US" dirty="0">
                <a:solidFill>
                  <a:srgbClr val="FFC000"/>
                </a:solidFill>
              </a:rPr>
              <a:t> dan NIK yang </a:t>
            </a:r>
            <a:r>
              <a:rPr lang="en-US" dirty="0" err="1">
                <a:solidFill>
                  <a:srgbClr val="FFC000"/>
                </a:solidFill>
              </a:rPr>
              <a:t>sama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  <a:p>
            <a:pPr marL="457200" indent="-457200" algn="just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Website </a:t>
            </a:r>
            <a:r>
              <a:rPr lang="en-US" dirty="0" err="1">
                <a:solidFill>
                  <a:srgbClr val="FFC000"/>
                </a:solidFill>
              </a:rPr>
              <a:t>pendaaftaran</a:t>
            </a:r>
            <a:r>
              <a:rPr lang="en-US" dirty="0">
                <a:solidFill>
                  <a:srgbClr val="FFC000"/>
                </a:solidFill>
              </a:rPr>
              <a:t> online </a:t>
            </a:r>
            <a:r>
              <a:rPr lang="en-US" dirty="0" err="1">
                <a:solidFill>
                  <a:srgbClr val="FFC000"/>
                </a:solidFill>
              </a:rPr>
              <a:t>ini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depannya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bisa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dihubungkan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dengan</a:t>
            </a:r>
            <a:r>
              <a:rPr lang="en-US" dirty="0">
                <a:solidFill>
                  <a:srgbClr val="FFC000"/>
                </a:solidFill>
              </a:rPr>
              <a:t> DUKCAPIL agar proses </a:t>
            </a:r>
            <a:r>
              <a:rPr lang="en-US" dirty="0" err="1">
                <a:solidFill>
                  <a:srgbClr val="FFC000"/>
                </a:solidFill>
              </a:rPr>
              <a:t>pendataan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berdasarkan</a:t>
            </a:r>
            <a:r>
              <a:rPr lang="en-US" dirty="0">
                <a:solidFill>
                  <a:srgbClr val="FFC000"/>
                </a:solidFill>
              </a:rPr>
              <a:t> NIK </a:t>
            </a:r>
            <a:r>
              <a:rPr lang="en-US" dirty="0" err="1">
                <a:solidFill>
                  <a:srgbClr val="FFC000"/>
                </a:solidFill>
              </a:rPr>
              <a:t>lebih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mudah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karena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jika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sudah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mendapatkan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akses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</a:t>
            </a:r>
            <a:r>
              <a:rPr lang="en-US" dirty="0">
                <a:solidFill>
                  <a:srgbClr val="FFC000"/>
                </a:solidFill>
              </a:rPr>
              <a:t> DUKCAPIL </a:t>
            </a:r>
            <a:r>
              <a:rPr lang="en-US" dirty="0" err="1">
                <a:solidFill>
                  <a:srgbClr val="FFC000"/>
                </a:solidFill>
              </a:rPr>
              <a:t>maka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ketika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mengetikkan</a:t>
            </a:r>
            <a:r>
              <a:rPr lang="en-US" dirty="0">
                <a:solidFill>
                  <a:srgbClr val="FFC000"/>
                </a:solidFill>
              </a:rPr>
              <a:t> NIK </a:t>
            </a:r>
            <a:r>
              <a:rPr lang="en-US" dirty="0" err="1">
                <a:solidFill>
                  <a:srgbClr val="FFC000"/>
                </a:solidFill>
              </a:rPr>
              <a:t>calon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nasabah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dirty="0" err="1">
                <a:solidFill>
                  <a:srgbClr val="FFC000"/>
                </a:solidFill>
              </a:rPr>
              <a:t>akan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langsung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muncul</a:t>
            </a:r>
            <a:r>
              <a:rPr lang="en-US" dirty="0">
                <a:solidFill>
                  <a:srgbClr val="FFC000"/>
                </a:solidFill>
              </a:rPr>
              <a:t> data </a:t>
            </a:r>
            <a:r>
              <a:rPr lang="en-US" dirty="0" err="1">
                <a:solidFill>
                  <a:srgbClr val="FFC000"/>
                </a:solidFill>
              </a:rPr>
              <a:t>calon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nasabah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tersebut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sesuai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dengan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Kartu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Tanda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Penduduknya</a:t>
            </a:r>
            <a:r>
              <a:rPr lang="en-US" dirty="0">
                <a:solidFill>
                  <a:srgbClr val="FFC000"/>
                </a:solidFill>
              </a:rPr>
              <a:t> (KTP).</a:t>
            </a:r>
          </a:p>
          <a:p>
            <a:pPr marL="457200" indent="-457200" algn="just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Setelah </a:t>
            </a:r>
            <a:r>
              <a:rPr lang="en-US" dirty="0" err="1">
                <a:solidFill>
                  <a:srgbClr val="FFC000"/>
                </a:solidFill>
              </a:rPr>
              <a:t>calon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nasabah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berhasil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melakukan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pendaftaran</a:t>
            </a:r>
            <a:r>
              <a:rPr lang="en-US" dirty="0">
                <a:solidFill>
                  <a:srgbClr val="FFC000"/>
                </a:solidFill>
              </a:rPr>
              <a:t> online, </a:t>
            </a:r>
            <a:r>
              <a:rPr lang="en-US" dirty="0" err="1">
                <a:solidFill>
                  <a:srgbClr val="FFC000"/>
                </a:solidFill>
              </a:rPr>
              <a:t>terdapat</a:t>
            </a:r>
            <a:r>
              <a:rPr lang="en-US" dirty="0">
                <a:solidFill>
                  <a:srgbClr val="FFC000"/>
                </a:solidFill>
              </a:rPr>
              <a:t> barcode yang </a:t>
            </a:r>
            <a:r>
              <a:rPr lang="en-US" dirty="0" err="1">
                <a:solidFill>
                  <a:srgbClr val="FFC000"/>
                </a:solidFill>
              </a:rPr>
              <a:t>lebih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mempermudah</a:t>
            </a:r>
            <a:r>
              <a:rPr lang="en-US" dirty="0">
                <a:solidFill>
                  <a:srgbClr val="FFC000"/>
                </a:solidFill>
              </a:rPr>
              <a:t> customer service </a:t>
            </a:r>
            <a:r>
              <a:rPr lang="en-US" dirty="0" err="1">
                <a:solidFill>
                  <a:srgbClr val="FFC000"/>
                </a:solidFill>
              </a:rPr>
              <a:t>dalam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menemukan</a:t>
            </a:r>
            <a:r>
              <a:rPr lang="en-US" dirty="0">
                <a:solidFill>
                  <a:srgbClr val="FFC000"/>
                </a:solidFill>
              </a:rPr>
              <a:t> data dan </a:t>
            </a:r>
            <a:r>
              <a:rPr lang="en-US" dirty="0" err="1">
                <a:solidFill>
                  <a:srgbClr val="FFC000"/>
                </a:solidFill>
              </a:rPr>
              <a:t>terdapat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fitur</a:t>
            </a:r>
            <a:r>
              <a:rPr lang="en-US" dirty="0">
                <a:solidFill>
                  <a:srgbClr val="FFC000"/>
                </a:solidFill>
              </a:rPr>
              <a:t> history yang </a:t>
            </a:r>
            <a:r>
              <a:rPr lang="en-US" dirty="0" err="1">
                <a:solidFill>
                  <a:srgbClr val="FFC000"/>
                </a:solidFill>
              </a:rPr>
              <a:t>dapat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menampilkan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riwayat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pendaftaran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calon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nasabah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tersebut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apabila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kelupaan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melakukan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screenshoot</a:t>
            </a:r>
            <a:r>
              <a:rPr lang="en-US" dirty="0">
                <a:solidFill>
                  <a:srgbClr val="FFC000"/>
                </a:solidFill>
              </a:rPr>
              <a:t> pada barcode </a:t>
            </a:r>
            <a:r>
              <a:rPr lang="en-US" dirty="0" err="1">
                <a:solidFill>
                  <a:srgbClr val="FFC000"/>
                </a:solidFill>
              </a:rPr>
              <a:t>atau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kode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verifikasi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50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97" y="2674826"/>
            <a:ext cx="10178322" cy="1492132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Terima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kasih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89646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Latar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belakang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Masalah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86046"/>
            <a:ext cx="10178322" cy="5261019"/>
          </a:xfrm>
        </p:spPr>
        <p:txBody>
          <a:bodyPr>
            <a:noAutofit/>
          </a:bodyPr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Kemajuan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teknologi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begitu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pesat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membawa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sebagian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besar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koporasi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menggunakan</a:t>
            </a:r>
            <a:r>
              <a:rPr lang="en-US" dirty="0">
                <a:solidFill>
                  <a:srgbClr val="FFC000"/>
                </a:solidFill>
              </a:rPr>
              <a:t> website </a:t>
            </a:r>
            <a:r>
              <a:rPr lang="en-US" dirty="0" err="1">
                <a:solidFill>
                  <a:srgbClr val="FFC000"/>
                </a:solidFill>
              </a:rPr>
              <a:t>sebagai</a:t>
            </a:r>
            <a:r>
              <a:rPr lang="en-US" dirty="0">
                <a:solidFill>
                  <a:srgbClr val="FFC000"/>
                </a:solidFill>
              </a:rPr>
              <a:t> media </a:t>
            </a:r>
            <a:r>
              <a:rPr lang="en-US" dirty="0" err="1">
                <a:solidFill>
                  <a:srgbClr val="FFC000"/>
                </a:solidFill>
              </a:rPr>
              <a:t>penyampaian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informasinya</a:t>
            </a:r>
            <a:r>
              <a:rPr lang="en-US" dirty="0">
                <a:solidFill>
                  <a:srgbClr val="FFC000"/>
                </a:solidFill>
              </a:rPr>
              <a:t> salah </a:t>
            </a:r>
            <a:r>
              <a:rPr lang="en-US" dirty="0" err="1">
                <a:solidFill>
                  <a:srgbClr val="FFC000"/>
                </a:solidFill>
              </a:rPr>
              <a:t>satunya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adalah</a:t>
            </a:r>
            <a:r>
              <a:rPr lang="en-US" dirty="0">
                <a:solidFill>
                  <a:srgbClr val="FFC000"/>
                </a:solidFill>
              </a:rPr>
              <a:t> pada </a:t>
            </a:r>
            <a:r>
              <a:rPr lang="en-US" dirty="0" err="1">
                <a:solidFill>
                  <a:srgbClr val="FFC000"/>
                </a:solidFill>
              </a:rPr>
              <a:t>bidang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perbankan</a:t>
            </a:r>
            <a:r>
              <a:rPr lang="en-US" dirty="0">
                <a:solidFill>
                  <a:srgbClr val="FFC000"/>
                </a:solidFill>
              </a:rPr>
              <a:t>. </a:t>
            </a:r>
            <a:r>
              <a:rPr lang="en-US" dirty="0" err="1">
                <a:solidFill>
                  <a:srgbClr val="FFC000"/>
                </a:solidFill>
              </a:rPr>
              <a:t>Disini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diciptakannya</a:t>
            </a:r>
            <a:r>
              <a:rPr lang="en-US" dirty="0">
                <a:solidFill>
                  <a:srgbClr val="FFC000"/>
                </a:solidFill>
              </a:rPr>
              <a:t> website </a:t>
            </a:r>
            <a:r>
              <a:rPr lang="en-US" dirty="0" err="1">
                <a:solidFill>
                  <a:srgbClr val="FFC000"/>
                </a:solidFill>
              </a:rPr>
              <a:t>bernama</a:t>
            </a:r>
            <a:r>
              <a:rPr lang="en-US" dirty="0">
                <a:solidFill>
                  <a:srgbClr val="FFC000"/>
                </a:solidFill>
              </a:rPr>
              <a:t> Rep-On </a:t>
            </a:r>
            <a:r>
              <a:rPr lang="en-US" dirty="0" err="1">
                <a:solidFill>
                  <a:srgbClr val="FFC000"/>
                </a:solidFill>
              </a:rPr>
              <a:t>sebagai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penyalur</a:t>
            </a:r>
            <a:r>
              <a:rPr lang="en-US" dirty="0">
                <a:solidFill>
                  <a:srgbClr val="FFC000"/>
                </a:solidFill>
              </a:rPr>
              <a:t> ide-ide yang </a:t>
            </a:r>
            <a:r>
              <a:rPr lang="en-US" dirty="0" err="1">
                <a:solidFill>
                  <a:srgbClr val="FFC000"/>
                </a:solidFill>
              </a:rPr>
              <a:t>belum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terwujud</a:t>
            </a:r>
            <a:r>
              <a:rPr lang="en-US" dirty="0">
                <a:solidFill>
                  <a:srgbClr val="FFC000"/>
                </a:solidFill>
              </a:rPr>
              <a:t> di website Bank </a:t>
            </a:r>
            <a:r>
              <a:rPr lang="en-US" dirty="0" err="1">
                <a:solidFill>
                  <a:srgbClr val="FFC000"/>
                </a:solidFill>
              </a:rPr>
              <a:t>Jateng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Berawal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dari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masyarakat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sering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kebingungan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untuk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menentukan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produk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disediakan</a:t>
            </a:r>
            <a:r>
              <a:rPr lang="en-US" dirty="0">
                <a:solidFill>
                  <a:srgbClr val="FFC000"/>
                </a:solidFill>
              </a:rPr>
              <a:t> oleh Lembaga yang </a:t>
            </a:r>
            <a:r>
              <a:rPr lang="en-US" dirty="0" err="1">
                <a:solidFill>
                  <a:srgbClr val="FFC000"/>
                </a:solidFill>
              </a:rPr>
              <a:t>bersangkutan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contohnya</a:t>
            </a:r>
            <a:r>
              <a:rPr lang="en-US" dirty="0">
                <a:solidFill>
                  <a:srgbClr val="FFC000"/>
                </a:solidFill>
              </a:rPr>
              <a:t> di </a:t>
            </a:r>
            <a:r>
              <a:rPr lang="en-US" dirty="0" err="1">
                <a:solidFill>
                  <a:srgbClr val="FFC000"/>
                </a:solidFill>
              </a:rPr>
              <a:t>bidang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perbankan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Tampilan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monoton</a:t>
            </a:r>
            <a:r>
              <a:rPr lang="en-US" dirty="0">
                <a:solidFill>
                  <a:srgbClr val="FFC000"/>
                </a:solidFill>
              </a:rPr>
              <a:t> dan </a:t>
            </a:r>
            <a:r>
              <a:rPr lang="en-US" dirty="0" err="1">
                <a:solidFill>
                  <a:srgbClr val="FFC000"/>
                </a:solidFill>
              </a:rPr>
              <a:t>isi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terlalu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kompleks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menjadikan</a:t>
            </a:r>
            <a:r>
              <a:rPr lang="en-US" dirty="0">
                <a:solidFill>
                  <a:srgbClr val="FFC000"/>
                </a:solidFill>
              </a:rPr>
              <a:t> website </a:t>
            </a:r>
            <a:r>
              <a:rPr lang="en-US" dirty="0" err="1">
                <a:solidFill>
                  <a:srgbClr val="FFC000"/>
                </a:solidFill>
              </a:rPr>
              <a:t>perbankan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kurang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menarik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sehingga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masyarakat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menjadi</a:t>
            </a:r>
            <a:r>
              <a:rPr lang="en-US" dirty="0">
                <a:solidFill>
                  <a:srgbClr val="FFC000"/>
                </a:solidFill>
              </a:rPr>
              <a:t> malas </a:t>
            </a:r>
            <a:r>
              <a:rPr lang="en-US" dirty="0" err="1">
                <a:solidFill>
                  <a:srgbClr val="FFC000"/>
                </a:solidFill>
              </a:rPr>
              <a:t>untuk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membacanya</a:t>
            </a:r>
            <a:endParaRPr lang="en-US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Belum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adanya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pendaftaran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produk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secara</a:t>
            </a:r>
            <a:r>
              <a:rPr lang="en-US" dirty="0">
                <a:solidFill>
                  <a:srgbClr val="FFC000"/>
                </a:solidFill>
              </a:rPr>
              <a:t> online di Bank </a:t>
            </a:r>
            <a:r>
              <a:rPr lang="en-US" dirty="0" err="1">
                <a:solidFill>
                  <a:srgbClr val="FFC000"/>
                </a:solidFill>
              </a:rPr>
              <a:t>Jateng</a:t>
            </a:r>
            <a:r>
              <a:rPr lang="en-US" dirty="0">
                <a:solidFill>
                  <a:srgbClr val="FFC000"/>
                </a:solidFill>
              </a:rPr>
              <a:t> yang </a:t>
            </a:r>
            <a:r>
              <a:rPr lang="en-US" dirty="0" err="1">
                <a:solidFill>
                  <a:srgbClr val="FFC000"/>
                </a:solidFill>
              </a:rPr>
              <a:t>diperuntukkan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untuk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nasabahnya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724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Apa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itu</a:t>
            </a:r>
            <a:r>
              <a:rPr lang="en-US" dirty="0">
                <a:solidFill>
                  <a:srgbClr val="FFC000"/>
                </a:solidFill>
              </a:rPr>
              <a:t> rep-on?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Rep-On </a:t>
            </a:r>
            <a:r>
              <a:rPr lang="en-US" sz="2800" dirty="0" err="1">
                <a:solidFill>
                  <a:srgbClr val="FFC000"/>
                </a:solidFill>
              </a:rPr>
              <a:t>merupakan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sebuah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aplikasi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berbasis</a:t>
            </a:r>
            <a:r>
              <a:rPr lang="en-US" sz="2800" dirty="0">
                <a:solidFill>
                  <a:srgbClr val="FFC000"/>
                </a:solidFill>
              </a:rPr>
              <a:t> website yang </a:t>
            </a:r>
            <a:r>
              <a:rPr lang="en-US" sz="2800" dirty="0" err="1">
                <a:solidFill>
                  <a:srgbClr val="FFC000"/>
                </a:solidFill>
              </a:rPr>
              <a:t>disajikan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untuk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calon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nasabah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menentukan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pilihan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produk</a:t>
            </a:r>
            <a:r>
              <a:rPr lang="en-US" sz="2800" dirty="0">
                <a:solidFill>
                  <a:srgbClr val="FFC000"/>
                </a:solidFill>
              </a:rPr>
              <a:t> yang </a:t>
            </a:r>
            <a:r>
              <a:rPr lang="en-US" sz="2800" dirty="0" err="1">
                <a:solidFill>
                  <a:srgbClr val="FFC000"/>
                </a:solidFill>
              </a:rPr>
              <a:t>sesuai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dengan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kebutuhannya</a:t>
            </a:r>
            <a:r>
              <a:rPr lang="en-US" sz="2800" dirty="0">
                <a:solidFill>
                  <a:srgbClr val="FFC000"/>
                </a:solidFill>
              </a:rPr>
              <a:t>. </a:t>
            </a: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 err="1">
                <a:solidFill>
                  <a:srgbClr val="FFC000"/>
                </a:solidFill>
              </a:rPr>
              <a:t>Disajikan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dengan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menarik</a:t>
            </a:r>
            <a:r>
              <a:rPr lang="en-US" sz="2800" dirty="0">
                <a:solidFill>
                  <a:srgbClr val="FFC000"/>
                </a:solidFill>
              </a:rPr>
              <a:t>, modern </a:t>
            </a:r>
            <a:r>
              <a:rPr lang="en-US" sz="2800" dirty="0" err="1">
                <a:solidFill>
                  <a:srgbClr val="FFC000"/>
                </a:solidFill>
              </a:rPr>
              <a:t>serta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mudah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dipahami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oleh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semua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kalangan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Rumusan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Masalah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189614"/>
          </a:xfrm>
        </p:spPr>
        <p:txBody>
          <a:bodyPr>
            <a:noAutofit/>
          </a:bodyPr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Bagaimana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cara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mengatasi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kebingungan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sering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terjadi</a:t>
            </a:r>
            <a:r>
              <a:rPr lang="en-US" sz="2400" dirty="0">
                <a:solidFill>
                  <a:srgbClr val="FFC000"/>
                </a:solidFill>
              </a:rPr>
              <a:t> di </a:t>
            </a:r>
            <a:r>
              <a:rPr lang="en-US" sz="2400" dirty="0" err="1">
                <a:solidFill>
                  <a:srgbClr val="FFC000"/>
                </a:solidFill>
              </a:rPr>
              <a:t>masyarakat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dalam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menentukan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produk</a:t>
            </a:r>
            <a:r>
              <a:rPr lang="en-US" sz="2400" dirty="0">
                <a:solidFill>
                  <a:srgbClr val="FFC000"/>
                </a:solidFill>
              </a:rPr>
              <a:t> pada bank yang </a:t>
            </a:r>
            <a:r>
              <a:rPr lang="en-US" sz="2400" dirty="0" err="1">
                <a:solidFill>
                  <a:srgbClr val="FFC000"/>
                </a:solidFill>
              </a:rPr>
              <a:t>diinginkan</a:t>
            </a:r>
            <a:r>
              <a:rPr lang="en-US" sz="2400" dirty="0">
                <a:solidFill>
                  <a:srgbClr val="FFC000"/>
                </a:solidFill>
              </a:rPr>
              <a:t>? 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2. </a:t>
            </a:r>
            <a:r>
              <a:rPr lang="en-US" sz="2400" dirty="0" err="1">
                <a:solidFill>
                  <a:srgbClr val="FFC000"/>
                </a:solidFill>
              </a:rPr>
              <a:t>Apa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menjadi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masalah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ketika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informasi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produk</a:t>
            </a:r>
            <a:r>
              <a:rPr lang="en-US" sz="2400" dirty="0">
                <a:solidFill>
                  <a:srgbClr val="FFC000"/>
                </a:solidFill>
              </a:rPr>
              <a:t> pada bank yang </a:t>
            </a:r>
            <a:r>
              <a:rPr lang="en-US" sz="2400" dirty="0" err="1">
                <a:solidFill>
                  <a:srgbClr val="FFC000"/>
                </a:solidFill>
              </a:rPr>
              <a:t>ada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tidak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tersampaikan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dengan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baik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ke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masyarakat</a:t>
            </a:r>
            <a:r>
              <a:rPr lang="en-US" sz="2400" dirty="0">
                <a:solidFill>
                  <a:srgbClr val="FFC000"/>
                </a:solidFill>
              </a:rPr>
              <a:t>? 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3. </a:t>
            </a:r>
            <a:r>
              <a:rPr lang="en-US" sz="2400" dirty="0" err="1">
                <a:solidFill>
                  <a:srgbClr val="FFC000"/>
                </a:solidFill>
              </a:rPr>
              <a:t>Apa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masih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belum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ada</a:t>
            </a:r>
            <a:r>
              <a:rPr lang="en-US" sz="2400" dirty="0">
                <a:solidFill>
                  <a:srgbClr val="FFC000"/>
                </a:solidFill>
              </a:rPr>
              <a:t> / </a:t>
            </a:r>
            <a:r>
              <a:rPr lang="en-US" sz="2400" dirty="0" err="1">
                <a:solidFill>
                  <a:srgbClr val="FFC000"/>
                </a:solidFill>
              </a:rPr>
              <a:t>disediakan</a:t>
            </a:r>
            <a:r>
              <a:rPr lang="en-US" sz="2400" dirty="0">
                <a:solidFill>
                  <a:srgbClr val="FFC000"/>
                </a:solidFill>
              </a:rPr>
              <a:t> oleh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untuk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mempermudah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masyarakat</a:t>
            </a:r>
            <a:r>
              <a:rPr lang="en-US" sz="2400" dirty="0">
                <a:solidFill>
                  <a:srgbClr val="FFC000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8870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Batasan </a:t>
            </a:r>
            <a:r>
              <a:rPr lang="en-US" dirty="0" err="1">
                <a:solidFill>
                  <a:srgbClr val="FFC000"/>
                </a:solidFill>
              </a:rPr>
              <a:t>Masalah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07817"/>
            <a:ext cx="10178322" cy="4601098"/>
          </a:xfrm>
        </p:spPr>
        <p:txBody>
          <a:bodyPr>
            <a:noAutofit/>
          </a:bodyPr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Website </a:t>
            </a:r>
            <a:r>
              <a:rPr lang="en-US" sz="2400" dirty="0" err="1">
                <a:solidFill>
                  <a:srgbClr val="FFC000"/>
                </a:solidFill>
              </a:rPr>
              <a:t>ini</a:t>
            </a:r>
            <a:r>
              <a:rPr lang="en-US" sz="2400" dirty="0">
                <a:solidFill>
                  <a:srgbClr val="FFC000"/>
                </a:solidFill>
              </a:rPr>
              <a:t> di </a:t>
            </a:r>
            <a:r>
              <a:rPr lang="en-US" sz="2400" dirty="0" err="1">
                <a:solidFill>
                  <a:srgbClr val="FFC000"/>
                </a:solidFill>
              </a:rPr>
              <a:t>implementasikan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untuk</a:t>
            </a:r>
            <a:r>
              <a:rPr lang="en-US" sz="2400" dirty="0">
                <a:solidFill>
                  <a:srgbClr val="FFC000"/>
                </a:solidFill>
              </a:rPr>
              <a:t>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dan </a:t>
            </a:r>
            <a:r>
              <a:rPr lang="en-US" sz="2400" dirty="0" err="1">
                <a:solidFill>
                  <a:srgbClr val="FFC000"/>
                </a:solidFill>
              </a:rPr>
              <a:t>diperuntukkan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bagi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calon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nasabah</a:t>
            </a:r>
            <a:r>
              <a:rPr lang="en-US" sz="2400" dirty="0">
                <a:solidFill>
                  <a:srgbClr val="FFC000"/>
                </a:solidFill>
              </a:rPr>
              <a:t> / </a:t>
            </a:r>
            <a:r>
              <a:rPr lang="en-US" sz="2400" dirty="0" err="1">
                <a:solidFill>
                  <a:srgbClr val="FFC000"/>
                </a:solidFill>
              </a:rPr>
              <a:t>nasabah</a:t>
            </a:r>
            <a:r>
              <a:rPr lang="en-US" sz="2400" dirty="0">
                <a:solidFill>
                  <a:srgbClr val="FFC000"/>
                </a:solidFill>
              </a:rPr>
              <a:t> 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2. Website </a:t>
            </a:r>
            <a:r>
              <a:rPr lang="en-US" sz="2400" dirty="0" err="1">
                <a:solidFill>
                  <a:srgbClr val="FFC000"/>
                </a:solidFill>
              </a:rPr>
              <a:t>ini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masih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memakai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aturan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satu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nasabah</a:t>
            </a:r>
            <a:r>
              <a:rPr lang="en-US" sz="2400" dirty="0">
                <a:solidFill>
                  <a:srgbClr val="FFC000"/>
                </a:solidFill>
              </a:rPr>
              <a:t>, </a:t>
            </a:r>
            <a:r>
              <a:rPr lang="en-US" sz="2400" dirty="0" err="1">
                <a:solidFill>
                  <a:srgbClr val="FFC000"/>
                </a:solidFill>
              </a:rPr>
              <a:t>satu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rekening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3. Website </a:t>
            </a:r>
            <a:r>
              <a:rPr lang="en-US" sz="2400" dirty="0" err="1">
                <a:solidFill>
                  <a:srgbClr val="FFC000"/>
                </a:solidFill>
              </a:rPr>
              <a:t>ini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belum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terkoneksi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ke</a:t>
            </a:r>
            <a:r>
              <a:rPr lang="en-US" sz="2400" dirty="0">
                <a:solidFill>
                  <a:srgbClr val="FFC000"/>
                </a:solidFill>
              </a:rPr>
              <a:t> DUKCAPIL </a:t>
            </a:r>
            <a:r>
              <a:rPr lang="en-US" sz="2400" dirty="0" err="1">
                <a:solidFill>
                  <a:srgbClr val="FFC000"/>
                </a:solidFill>
              </a:rPr>
              <a:t>karena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akses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terbatas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4. Website </a:t>
            </a:r>
            <a:r>
              <a:rPr lang="en-US" sz="2400" dirty="0" err="1">
                <a:solidFill>
                  <a:srgbClr val="FFC000"/>
                </a:solidFill>
              </a:rPr>
              <a:t>ini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hanya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dapat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menampilkan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kode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verifikasi</a:t>
            </a:r>
            <a:r>
              <a:rPr lang="en-US" sz="2400" dirty="0">
                <a:solidFill>
                  <a:srgbClr val="FFC000"/>
                </a:solidFill>
              </a:rPr>
              <a:t> dan </a:t>
            </a:r>
            <a:r>
              <a:rPr lang="en-US" sz="2400" dirty="0" err="1">
                <a:solidFill>
                  <a:srgbClr val="FFC000"/>
                </a:solidFill>
              </a:rPr>
              <a:t>belum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bisa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menampilkan</a:t>
            </a:r>
            <a:r>
              <a:rPr lang="en-US" sz="2400" dirty="0">
                <a:solidFill>
                  <a:srgbClr val="FFC000"/>
                </a:solidFill>
              </a:rPr>
              <a:t> barcode </a:t>
            </a:r>
            <a:r>
              <a:rPr lang="en-US" sz="2400" dirty="0" err="1">
                <a:solidFill>
                  <a:srgbClr val="FFC000"/>
                </a:solidFill>
              </a:rPr>
              <a:t>ketika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sudah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berhasil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terdaftar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901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Solusi</a:t>
            </a:r>
            <a:r>
              <a:rPr lang="en-US" dirty="0">
                <a:solidFill>
                  <a:srgbClr val="FFC000"/>
                </a:solidFill>
              </a:rPr>
              <a:t>..!!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40319"/>
            <a:ext cx="10178322" cy="5035296"/>
          </a:xfrm>
        </p:spPr>
        <p:txBody>
          <a:bodyPr>
            <a:noAutofit/>
          </a:bodyPr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Mengatasi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kebingungan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sering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terjadi</a:t>
            </a:r>
            <a:r>
              <a:rPr lang="en-US" sz="2400" dirty="0">
                <a:solidFill>
                  <a:srgbClr val="FFC000"/>
                </a:solidFill>
              </a:rPr>
              <a:t> di </a:t>
            </a:r>
            <a:r>
              <a:rPr lang="en-US" sz="2400" dirty="0" err="1">
                <a:solidFill>
                  <a:srgbClr val="FFC000"/>
                </a:solidFill>
              </a:rPr>
              <a:t>masyarakat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dalam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menentukan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produk</a:t>
            </a:r>
            <a:r>
              <a:rPr lang="en-US" sz="2400" dirty="0">
                <a:solidFill>
                  <a:srgbClr val="FFC000"/>
                </a:solidFill>
              </a:rPr>
              <a:t> pada bank yang </a:t>
            </a:r>
            <a:r>
              <a:rPr lang="en-US" sz="2400" dirty="0" err="1">
                <a:solidFill>
                  <a:srgbClr val="FFC000"/>
                </a:solidFill>
              </a:rPr>
              <a:t>diinginkan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dengan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membuat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fitur</a:t>
            </a:r>
            <a:r>
              <a:rPr lang="en-US" sz="2400" dirty="0">
                <a:solidFill>
                  <a:srgbClr val="FFC000"/>
                </a:solidFill>
              </a:rPr>
              <a:t> ‘Kami Bantu’ 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Membuat</a:t>
            </a:r>
            <a:r>
              <a:rPr lang="en-US" sz="2400" dirty="0">
                <a:solidFill>
                  <a:srgbClr val="FFC000"/>
                </a:solidFill>
              </a:rPr>
              <a:t> website yang </a:t>
            </a:r>
            <a:r>
              <a:rPr lang="en-US" sz="2400" dirty="0" err="1">
                <a:solidFill>
                  <a:srgbClr val="FFC000"/>
                </a:solidFill>
              </a:rPr>
              <a:t>lebih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mudah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untuk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dipahami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bagi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semua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kalangan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dari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kaum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muda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hingga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kaum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tua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serta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membuat</a:t>
            </a:r>
            <a:r>
              <a:rPr lang="en-US" sz="2400" dirty="0">
                <a:solidFill>
                  <a:srgbClr val="FFC000"/>
                </a:solidFill>
              </a:rPr>
              <a:t> website </a:t>
            </a:r>
            <a:r>
              <a:rPr lang="en-US" sz="2400" dirty="0" err="1">
                <a:solidFill>
                  <a:srgbClr val="FFC000"/>
                </a:solidFill>
              </a:rPr>
              <a:t>tersebut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mempunyai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tampilan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menarik</a:t>
            </a:r>
            <a:r>
              <a:rPr lang="en-US" sz="2400" dirty="0">
                <a:solidFill>
                  <a:srgbClr val="FFC000"/>
                </a:solidFill>
              </a:rPr>
              <a:t> dan </a:t>
            </a:r>
            <a:r>
              <a:rPr lang="en-US" sz="2400" dirty="0" err="1">
                <a:solidFill>
                  <a:srgbClr val="FFC000"/>
                </a:solidFill>
              </a:rPr>
              <a:t>tidak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terlalu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banyak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tulisan</a:t>
            </a:r>
            <a:r>
              <a:rPr lang="en-US" sz="2400" dirty="0">
                <a:solidFill>
                  <a:srgbClr val="FFC000"/>
                </a:solidFill>
              </a:rPr>
              <a:t>, </a:t>
            </a:r>
            <a:r>
              <a:rPr lang="en-US" sz="2400" dirty="0" err="1">
                <a:solidFill>
                  <a:srgbClr val="FFC000"/>
                </a:solidFill>
              </a:rPr>
              <a:t>tetapi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informasi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penting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tetap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tersampaikan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Membuat</a:t>
            </a:r>
            <a:r>
              <a:rPr lang="en-US" sz="2400" dirty="0">
                <a:solidFill>
                  <a:srgbClr val="FFC000"/>
                </a:solidFill>
              </a:rPr>
              <a:t> e-form </a:t>
            </a:r>
            <a:r>
              <a:rPr lang="en-US" sz="2400" dirty="0" err="1">
                <a:solidFill>
                  <a:srgbClr val="FFC000"/>
                </a:solidFill>
              </a:rPr>
              <a:t>dimana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fitur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ini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belum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tersedia</a:t>
            </a:r>
            <a:r>
              <a:rPr lang="en-US" sz="2400" dirty="0">
                <a:solidFill>
                  <a:srgbClr val="FFC000"/>
                </a:solidFill>
              </a:rPr>
              <a:t> di website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untuk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mempermudah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calon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nasabah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ingin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mendaftarkan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dirinya</a:t>
            </a:r>
            <a:r>
              <a:rPr lang="en-US" sz="2400" dirty="0">
                <a:solidFill>
                  <a:srgbClr val="FFC000"/>
                </a:solidFill>
              </a:rPr>
              <a:t> pada </a:t>
            </a:r>
            <a:r>
              <a:rPr lang="en-US" sz="2400" dirty="0" err="1">
                <a:solidFill>
                  <a:srgbClr val="FFC000"/>
                </a:solidFill>
              </a:rPr>
              <a:t>suatu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produk</a:t>
            </a:r>
            <a:r>
              <a:rPr lang="en-US" sz="2400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B2ABCE-AF8C-4352-B761-9CB20C40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FFC000"/>
                </a:solidFill>
              </a:rPr>
              <a:t>TINJAUAN UMUM OBJEK KERJA PRAKTEK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4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Deskripsi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Umum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Organisasi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166551"/>
            <a:ext cx="10178322" cy="503529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>
                <a:solidFill>
                  <a:srgbClr val="FFC000"/>
                </a:solidFill>
              </a:rPr>
              <a:t>Kerja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praktek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ini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dilakukan</a:t>
            </a:r>
            <a:r>
              <a:rPr lang="en-US" sz="2400" dirty="0">
                <a:solidFill>
                  <a:srgbClr val="FFC000"/>
                </a:solidFill>
              </a:rPr>
              <a:t> di Kantor Pusat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berada</a:t>
            </a:r>
            <a:r>
              <a:rPr lang="en-US" sz="2400" dirty="0">
                <a:solidFill>
                  <a:srgbClr val="FFC000"/>
                </a:solidFill>
              </a:rPr>
              <a:t> di Jalan </a:t>
            </a:r>
            <a:r>
              <a:rPr lang="en-US" sz="2400" dirty="0" err="1">
                <a:solidFill>
                  <a:srgbClr val="FFC000"/>
                </a:solidFill>
              </a:rPr>
              <a:t>Pemuda</a:t>
            </a:r>
            <a:r>
              <a:rPr lang="en-US" sz="2400" dirty="0">
                <a:solidFill>
                  <a:srgbClr val="FFC000"/>
                </a:solidFill>
              </a:rPr>
              <a:t>. </a:t>
            </a:r>
            <a:r>
              <a:rPr lang="en-US" sz="2400" dirty="0" err="1">
                <a:solidFill>
                  <a:srgbClr val="FFC000"/>
                </a:solidFill>
              </a:rPr>
              <a:t>Penempatan</a:t>
            </a:r>
            <a:r>
              <a:rPr lang="en-US" sz="2400" dirty="0">
                <a:solidFill>
                  <a:srgbClr val="FFC000"/>
                </a:solidFill>
              </a:rPr>
              <a:t> pada </a:t>
            </a:r>
            <a:r>
              <a:rPr lang="en-US" sz="2400" dirty="0" err="1">
                <a:solidFill>
                  <a:srgbClr val="FFC000"/>
                </a:solidFill>
              </a:rPr>
              <a:t>bidang</a:t>
            </a:r>
            <a:r>
              <a:rPr lang="en-US" sz="2400" dirty="0">
                <a:solidFill>
                  <a:srgbClr val="FFC000"/>
                </a:solidFill>
              </a:rPr>
              <a:t> DPLK (Dana </a:t>
            </a:r>
            <a:r>
              <a:rPr lang="en-US" sz="2400" dirty="0" err="1">
                <a:solidFill>
                  <a:srgbClr val="FFC000"/>
                </a:solidFill>
              </a:rPr>
              <a:t>Pensiusn</a:t>
            </a:r>
            <a:r>
              <a:rPr lang="en-US" sz="2400" dirty="0">
                <a:solidFill>
                  <a:srgbClr val="FFC000"/>
                </a:solidFill>
              </a:rPr>
              <a:t> Lembaga </a:t>
            </a:r>
            <a:r>
              <a:rPr lang="en-US" sz="2400" dirty="0" err="1">
                <a:solidFill>
                  <a:srgbClr val="FFC000"/>
                </a:solidFill>
              </a:rPr>
              <a:t>Keuangan</a:t>
            </a:r>
            <a:r>
              <a:rPr lang="en-US" sz="2400" dirty="0">
                <a:solidFill>
                  <a:srgbClr val="FFC000"/>
                </a:solidFill>
              </a:rPr>
              <a:t>)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lantai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empat</a:t>
            </a:r>
            <a:r>
              <a:rPr lang="en-US" sz="2400" dirty="0">
                <a:solidFill>
                  <a:srgbClr val="FFC000"/>
                </a:solidFill>
              </a:rPr>
              <a:t>. 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itu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sendiri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merupakan</a:t>
            </a:r>
            <a:r>
              <a:rPr lang="en-US" sz="2400" dirty="0">
                <a:solidFill>
                  <a:srgbClr val="FFC000"/>
                </a:solidFill>
              </a:rPr>
              <a:t> salah </a:t>
            </a:r>
            <a:r>
              <a:rPr lang="en-US" sz="2400" dirty="0" err="1">
                <a:solidFill>
                  <a:srgbClr val="FFC000"/>
                </a:solidFill>
              </a:rPr>
              <a:t>satu</a:t>
            </a:r>
            <a:r>
              <a:rPr lang="en-US" sz="2400" dirty="0">
                <a:solidFill>
                  <a:srgbClr val="FFC000"/>
                </a:solidFill>
              </a:rPr>
              <a:t> bank yang </a:t>
            </a:r>
            <a:r>
              <a:rPr lang="en-US" sz="2400" dirty="0" err="1">
                <a:solidFill>
                  <a:srgbClr val="FFC000"/>
                </a:solidFill>
              </a:rPr>
              <a:t>dipelopori</a:t>
            </a:r>
            <a:r>
              <a:rPr lang="en-US" sz="2400" dirty="0">
                <a:solidFill>
                  <a:srgbClr val="FFC000"/>
                </a:solidFill>
              </a:rPr>
              <a:t> oleh </a:t>
            </a:r>
            <a:r>
              <a:rPr lang="en-US" sz="2400" dirty="0" err="1">
                <a:solidFill>
                  <a:srgbClr val="FFC000"/>
                </a:solidFill>
              </a:rPr>
              <a:t>Pemerintah</a:t>
            </a:r>
            <a:r>
              <a:rPr lang="en-US" sz="2400" dirty="0">
                <a:solidFill>
                  <a:srgbClr val="FFC000"/>
                </a:solidFill>
              </a:rPr>
              <a:t> Daerah </a:t>
            </a:r>
            <a:r>
              <a:rPr lang="en-US" sz="2400" dirty="0" err="1">
                <a:solidFill>
                  <a:srgbClr val="FFC000"/>
                </a:solidFill>
              </a:rPr>
              <a:t>beserta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tokoh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masyarakat</a:t>
            </a:r>
            <a:r>
              <a:rPr lang="en-US" sz="2400" dirty="0">
                <a:solidFill>
                  <a:srgbClr val="FFC000"/>
                </a:solidFill>
              </a:rPr>
              <a:t> dan </a:t>
            </a:r>
            <a:r>
              <a:rPr lang="en-US" sz="2400" dirty="0" err="1">
                <a:solidFill>
                  <a:srgbClr val="FFC000"/>
                </a:solidFill>
              </a:rPr>
              <a:t>tokoh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pengusaha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swasta</a:t>
            </a:r>
            <a:r>
              <a:rPr lang="en-US" sz="2400" dirty="0">
                <a:solidFill>
                  <a:srgbClr val="FFC000"/>
                </a:solidFill>
              </a:rPr>
              <a:t> di </a:t>
            </a:r>
            <a:r>
              <a:rPr lang="en-US" sz="2400" dirty="0" err="1">
                <a:solidFill>
                  <a:srgbClr val="FFC000"/>
                </a:solidFill>
              </a:rPr>
              <a:t>Jawa</a:t>
            </a:r>
            <a:r>
              <a:rPr lang="en-US" sz="2400" dirty="0">
                <a:solidFill>
                  <a:srgbClr val="FFC000"/>
                </a:solidFill>
              </a:rPr>
              <a:t> Tengah </a:t>
            </a:r>
            <a:r>
              <a:rPr lang="en-US" sz="2400" dirty="0" err="1">
                <a:solidFill>
                  <a:srgbClr val="FFC000"/>
                </a:solidFill>
              </a:rPr>
              <a:t>atas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dasar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pemikiran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perlunya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suatu</a:t>
            </a:r>
            <a:r>
              <a:rPr lang="en-US" sz="2400" dirty="0">
                <a:solidFill>
                  <a:srgbClr val="FFC000"/>
                </a:solidFill>
              </a:rPr>
              <a:t> Lembaga </a:t>
            </a:r>
            <a:r>
              <a:rPr lang="en-US" sz="2400" dirty="0" err="1">
                <a:solidFill>
                  <a:srgbClr val="FFC000"/>
                </a:solidFill>
              </a:rPr>
              <a:t>keuangan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berbentuk</a:t>
            </a:r>
            <a:r>
              <a:rPr lang="en-US" sz="2400" dirty="0">
                <a:solidFill>
                  <a:srgbClr val="FFC000"/>
                </a:solidFill>
              </a:rPr>
              <a:t> Bank, yang </a:t>
            </a:r>
            <a:r>
              <a:rPr lang="en-US" sz="2400" dirty="0" err="1">
                <a:solidFill>
                  <a:srgbClr val="FFC000"/>
                </a:solidFill>
              </a:rPr>
              <a:t>secara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khusus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membantu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pemerintah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dalam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melaksanakan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pembangunan</a:t>
            </a:r>
            <a:r>
              <a:rPr lang="en-US" sz="2400" dirty="0">
                <a:solidFill>
                  <a:srgbClr val="FFC000"/>
                </a:solidFill>
              </a:rPr>
              <a:t> di </a:t>
            </a:r>
            <a:r>
              <a:rPr lang="en-US" sz="2400" dirty="0" err="1">
                <a:solidFill>
                  <a:srgbClr val="FFC000"/>
                </a:solidFill>
              </a:rPr>
              <a:t>daerah</a:t>
            </a:r>
            <a:r>
              <a:rPr lang="en-US" sz="2400" dirty="0">
                <a:solidFill>
                  <a:srgbClr val="FFC000"/>
                </a:solidFill>
              </a:rPr>
              <a:t>. Bank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sebelumnya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bernama</a:t>
            </a:r>
            <a:r>
              <a:rPr lang="en-US" sz="2400" dirty="0">
                <a:solidFill>
                  <a:srgbClr val="FFC000"/>
                </a:solidFill>
              </a:rPr>
              <a:t> Pembangunan Daerah </a:t>
            </a:r>
            <a:r>
              <a:rPr lang="en-US" sz="2400" dirty="0" err="1">
                <a:solidFill>
                  <a:srgbClr val="FFC000"/>
                </a:solidFill>
              </a:rPr>
              <a:t>Jawa</a:t>
            </a:r>
            <a:r>
              <a:rPr lang="en-US" sz="2400" dirty="0">
                <a:solidFill>
                  <a:srgbClr val="FFC000"/>
                </a:solidFill>
              </a:rPr>
              <a:t> Tengah/BPD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 yang </a:t>
            </a:r>
            <a:r>
              <a:rPr lang="en-US" sz="2400" dirty="0" err="1">
                <a:solidFill>
                  <a:srgbClr val="FFC000"/>
                </a:solidFill>
              </a:rPr>
              <a:t>didirikan</a:t>
            </a:r>
            <a:r>
              <a:rPr lang="en-US" sz="2400" dirty="0">
                <a:solidFill>
                  <a:srgbClr val="FFC000"/>
                </a:solidFill>
              </a:rPr>
              <a:t> pada </a:t>
            </a:r>
            <a:r>
              <a:rPr lang="en-US" sz="2400" dirty="0" err="1">
                <a:solidFill>
                  <a:srgbClr val="FFC000"/>
                </a:solidFill>
              </a:rPr>
              <a:t>tahun</a:t>
            </a:r>
            <a:r>
              <a:rPr lang="en-US" sz="2400" dirty="0">
                <a:solidFill>
                  <a:srgbClr val="FFC000"/>
                </a:solidFill>
              </a:rPr>
              <a:t> 1963 </a:t>
            </a:r>
            <a:r>
              <a:rPr lang="en-US" sz="2400" dirty="0" err="1">
                <a:solidFill>
                  <a:srgbClr val="FFC000"/>
                </a:solidFill>
              </a:rPr>
              <a:t>dengan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nama</a:t>
            </a:r>
            <a:r>
              <a:rPr lang="en-US" sz="2400" dirty="0">
                <a:solidFill>
                  <a:srgbClr val="FFC000"/>
                </a:solidFill>
              </a:rPr>
              <a:t> PT Bank Pembangunan Daerah </a:t>
            </a:r>
            <a:r>
              <a:rPr lang="en-US" sz="2400" dirty="0" err="1">
                <a:solidFill>
                  <a:srgbClr val="FFC000"/>
                </a:solidFill>
              </a:rPr>
              <a:t>Jawa</a:t>
            </a:r>
            <a:r>
              <a:rPr lang="en-US" sz="2400" dirty="0">
                <a:solidFill>
                  <a:srgbClr val="FFC000"/>
                </a:solidFill>
              </a:rPr>
              <a:t> Tengah (PT BPD </a:t>
            </a:r>
            <a:r>
              <a:rPr lang="en-US" sz="2400" dirty="0" err="1">
                <a:solidFill>
                  <a:srgbClr val="FFC000"/>
                </a:solidFill>
              </a:rPr>
              <a:t>Jateng</a:t>
            </a:r>
            <a:r>
              <a:rPr lang="en-US" sz="2400" dirty="0">
                <a:solidFill>
                  <a:srgbClr val="FFC000"/>
                </a:solidFill>
              </a:rPr>
              <a:t>) dan </a:t>
            </a:r>
            <a:r>
              <a:rPr lang="en-US" sz="2400" dirty="0" err="1">
                <a:solidFill>
                  <a:srgbClr val="FFC000"/>
                </a:solidFill>
              </a:rPr>
              <a:t>berpusat</a:t>
            </a:r>
            <a:r>
              <a:rPr lang="en-US" sz="2400" dirty="0">
                <a:solidFill>
                  <a:srgbClr val="FFC000"/>
                </a:solidFill>
              </a:rPr>
              <a:t> di Kota Semarang. </a:t>
            </a:r>
          </a:p>
        </p:txBody>
      </p:sp>
    </p:spTree>
    <p:extLst>
      <p:ext uri="{BB962C8B-B14F-4D97-AF65-F5344CB8AC3E}">
        <p14:creationId xmlns:p14="http://schemas.microsoft.com/office/powerpoint/2010/main" val="100706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134</TotalTime>
  <Words>860</Words>
  <Application>Microsoft Office PowerPoint</Application>
  <PresentationFormat>Widescreen</PresentationFormat>
  <Paragraphs>76</Paragraphs>
  <Slides>28</Slides>
  <Notes>0</Notes>
  <HiddenSlides>1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Gill Sans MT</vt:lpstr>
      <vt:lpstr>Impact</vt:lpstr>
      <vt:lpstr>Badge</vt:lpstr>
      <vt:lpstr>Projek kerja praktek</vt:lpstr>
      <vt:lpstr>Penjelasan singkat</vt:lpstr>
      <vt:lpstr>Latar belakang Masalah</vt:lpstr>
      <vt:lpstr>Apa itu rep-on?</vt:lpstr>
      <vt:lpstr>Rumusan Masalah</vt:lpstr>
      <vt:lpstr>Batasan Masalah</vt:lpstr>
      <vt:lpstr>Solusi..!!</vt:lpstr>
      <vt:lpstr>TINJAUAN UMUM OBJEK KERJA PRAKTEK</vt:lpstr>
      <vt:lpstr>Deskripsi Umum Organisasi </vt:lpstr>
      <vt:lpstr>Deskripsi Umum Organisasi </vt:lpstr>
      <vt:lpstr>Denah Lokasi </vt:lpstr>
      <vt:lpstr>Struktur Organisasi </vt:lpstr>
      <vt:lpstr>Gambar Kegiatan</vt:lpstr>
      <vt:lpstr>Gambar Kegiatan</vt:lpstr>
      <vt:lpstr>Gambar Kegiatan</vt:lpstr>
      <vt:lpstr>Gambar Kegiatan</vt:lpstr>
      <vt:lpstr>Hasil  &amp;  Pembahasan</vt:lpstr>
      <vt:lpstr>beranda</vt:lpstr>
      <vt:lpstr>Tentang kami</vt:lpstr>
      <vt:lpstr>Produk kami</vt:lpstr>
      <vt:lpstr>komunitas</vt:lpstr>
      <vt:lpstr>register</vt:lpstr>
      <vt:lpstr>Login cs</vt:lpstr>
      <vt:lpstr>Kesimpulan  &amp; Saran</vt:lpstr>
      <vt:lpstr>Kesimpulan</vt:lpstr>
      <vt:lpstr>Kesimpulan</vt:lpstr>
      <vt:lpstr>Saran</vt:lpstr>
      <vt:lpstr>Terima kasih.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kerja praktek</dc:title>
  <dc:creator>Ari Hilda</dc:creator>
  <cp:lastModifiedBy>Vannya Maheswari</cp:lastModifiedBy>
  <cp:revision>30</cp:revision>
  <dcterms:created xsi:type="dcterms:W3CDTF">2020-03-05T11:51:48Z</dcterms:created>
  <dcterms:modified xsi:type="dcterms:W3CDTF">2020-04-19T08:27:03Z</dcterms:modified>
</cp:coreProperties>
</file>